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2" autoAdjust="0"/>
    <p:restoredTop sz="94660"/>
  </p:normalViewPr>
  <p:slideViewPr>
    <p:cSldViewPr>
      <p:cViewPr varScale="1">
        <p:scale>
          <a:sx n="78" d="100"/>
          <a:sy n="78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7DF72-1E00-4E91-BB6F-786ABA987B09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F5EA1-8D94-4C0C-AD79-1CD2954655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28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F5EA1-8D94-4C0C-AD79-1CD29546558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046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F5EA1-8D94-4C0C-AD79-1CD29546558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04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275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23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71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956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095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42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826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80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542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4064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593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53C54-CBD8-45D3-9C00-C1F160B1883D}" type="datetimeFigureOut">
              <a:rPr lang="ko-KR" altLang="en-US" smtClean="0"/>
              <a:t>2017-07-19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2EDB9-5793-4B48-84C8-DA3447F6D3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03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rovaro.com/rain/shop/item.php?it_id=148472754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752331"/>
              </p:ext>
            </p:extLst>
          </p:nvPr>
        </p:nvGraphicFramePr>
        <p:xfrm>
          <a:off x="179512" y="332656"/>
          <a:ext cx="8712971" cy="6192689"/>
        </p:xfrm>
        <a:graphic>
          <a:graphicData uri="http://schemas.openxmlformats.org/drawingml/2006/table">
            <a:tbl>
              <a:tblPr/>
              <a:tblGrid>
                <a:gridCol w="2904323"/>
                <a:gridCol w="968108"/>
                <a:gridCol w="968108"/>
                <a:gridCol w="968108"/>
                <a:gridCol w="968108"/>
                <a:gridCol w="968108"/>
                <a:gridCol w="968108"/>
              </a:tblGrid>
              <a:tr h="309635">
                <a:tc rowSpan="2">
                  <a:txBody>
                    <a:bodyPr/>
                    <a:lstStyle/>
                    <a:p>
                      <a:pPr algn="ctr" fontAlgn="ctr"/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생림 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F.C 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회원 등번호 및 사이즈</a:t>
                      </a:r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_SINCE 2004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성함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등번호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사이즈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성함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등번호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사이즈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46062">
                <a:tc rowSpan="16">
                  <a:txBody>
                    <a:bodyPr/>
                    <a:lstStyle/>
                    <a:p>
                      <a:pPr algn="ctr" fontAlgn="ctr"/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황선홍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조영찬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조태제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김지훈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현대하모니 L"/>
                        </a:rPr>
                        <a:t>최기영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현대하모니 L"/>
                        </a:rPr>
                        <a:t>45</a:t>
                      </a:r>
                      <a:r>
                        <a:rPr lang="ko-KR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윤좌한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윤진태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이호형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17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윤진욱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23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한  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33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윤성철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11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신호기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52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105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현대하모니 L"/>
                        </a:rPr>
                        <a:t>한정웅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현대하모니 L"/>
                        </a:rPr>
                        <a:t>30</a:t>
                      </a:r>
                      <a:r>
                        <a:rPr lang="ko-KR" alt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김영민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27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조현영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허 규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7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김상범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박지훈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19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오금환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35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김현호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24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105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장철수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16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권성윤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28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105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박성규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김선우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26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박기현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배주현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29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95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김종헌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12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정  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21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이상재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22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115</a:t>
                      </a:r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허준희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14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100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2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이재기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박정식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현대하모니 L"/>
                        </a:rPr>
                        <a:t>105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현대하모니 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 descr="http://www.varovaro.com/rain/data/item/1484727540_m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520" y="1844824"/>
            <a:ext cx="268938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모서리가 둥근 직사각형 1"/>
          <p:cNvSpPr/>
          <p:nvPr/>
        </p:nvSpPr>
        <p:spPr>
          <a:xfrm>
            <a:off x="395536" y="4653136"/>
            <a:ext cx="2448272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사이즈 </a:t>
            </a:r>
            <a:r>
              <a:rPr lang="en-US" altLang="ko-KR" dirty="0" smtClean="0"/>
              <a:t>95 : 10</a:t>
            </a:r>
            <a:r>
              <a:rPr lang="ko-KR" altLang="en-US" dirty="0" smtClean="0"/>
              <a:t>벌</a:t>
            </a:r>
            <a:endParaRPr lang="en-US" altLang="ko-KR" dirty="0" smtClean="0"/>
          </a:p>
          <a:p>
            <a:pPr algn="ctr"/>
            <a:r>
              <a:rPr lang="ko-KR" altLang="en-US" dirty="0"/>
              <a:t>사이즈 </a:t>
            </a:r>
            <a:r>
              <a:rPr lang="en-US" altLang="ko-KR" dirty="0" smtClean="0"/>
              <a:t>100 </a:t>
            </a:r>
            <a:r>
              <a:rPr lang="en-US" altLang="ko-KR" dirty="0"/>
              <a:t>: </a:t>
            </a:r>
            <a:r>
              <a:rPr lang="en-US" altLang="ko-KR" dirty="0" smtClean="0"/>
              <a:t>14</a:t>
            </a:r>
            <a:r>
              <a:rPr lang="ko-KR" altLang="en-US" dirty="0" smtClean="0"/>
              <a:t>벌</a:t>
            </a:r>
            <a:endParaRPr lang="ko-KR" altLang="en-US" dirty="0"/>
          </a:p>
          <a:p>
            <a:pPr algn="ctr"/>
            <a:r>
              <a:rPr lang="ko-KR" altLang="en-US" dirty="0"/>
              <a:t>사이즈 </a:t>
            </a:r>
            <a:r>
              <a:rPr lang="en-US" altLang="ko-KR" dirty="0" smtClean="0"/>
              <a:t>105 </a:t>
            </a:r>
            <a:r>
              <a:rPr lang="en-US" altLang="ko-KR" dirty="0"/>
              <a:t>: </a:t>
            </a:r>
            <a:r>
              <a:rPr lang="en-US" altLang="ko-KR" dirty="0" smtClean="0"/>
              <a:t>7</a:t>
            </a:r>
            <a:r>
              <a:rPr lang="ko-KR" altLang="en-US" dirty="0" smtClean="0"/>
              <a:t>벌</a:t>
            </a:r>
            <a:endParaRPr lang="en-US" altLang="ko-KR" dirty="0" smtClean="0"/>
          </a:p>
          <a:p>
            <a:pPr algn="ctr"/>
            <a:r>
              <a:rPr lang="ko-KR" altLang="en-US" dirty="0"/>
              <a:t>사이즈 </a:t>
            </a:r>
            <a:r>
              <a:rPr lang="en-US" altLang="ko-KR" dirty="0" smtClean="0"/>
              <a:t>115 </a:t>
            </a:r>
            <a:r>
              <a:rPr lang="en-US" altLang="ko-KR" dirty="0"/>
              <a:t>: </a:t>
            </a:r>
            <a:r>
              <a:rPr lang="en-US" altLang="ko-KR" dirty="0" smtClean="0"/>
              <a:t>1</a:t>
            </a:r>
            <a:r>
              <a:rPr lang="ko-KR" altLang="en-US" dirty="0" smtClean="0"/>
              <a:t>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44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 descr="http://www.aaasports.co.kr/data/design/prod/BJ9187-d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16016" y="980728"/>
            <a:ext cx="3995803" cy="482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7" descr="http://www.aaasports.co.kr/data/design/prod/BJ9187-d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1520" y="980728"/>
            <a:ext cx="3995803" cy="482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F:\개인용 BACK UP\생림 FOOBALL CLUB\생림_FC로고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0660" y="2060848"/>
            <a:ext cx="291666" cy="372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1" descr="http://postfiles1.naver.net/MjAxNzAzMjdfNTkg/MDAxNDkwNTY2ODE4MTA4.banwrGK2Nt_4tn2hOMm9xRlgXc_33fkI1z5hE_hZY_4g.r3A742r-f6CIqxEtQPW5f1pxp59ZHlgg_Vph6YS-MfUg.PNG.football2272/all-new-2017-18-premier-league-kit-font.png?type=w1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925367" y="2305106"/>
            <a:ext cx="1476892" cy="137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1" descr="http://postfiles1.naver.net/MjAxNzAzMjdfNTkg/MDAxNDkwNTY2ODE4MTA4.banwrGK2Nt_4tn2hOMm9xRlgXc_33fkI1z5hE_hZY_4g.r3A742r-f6CIqxEtQPW5f1pxp59ZHlgg_Vph6YS-MfUg.PNG.football2272/all-new-2017-18-premier-league-kit-font.png?type=w1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96304" y="2442327"/>
            <a:ext cx="794916" cy="738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모서리가 둥근 직사각형 4"/>
          <p:cNvSpPr/>
          <p:nvPr/>
        </p:nvSpPr>
        <p:spPr>
          <a:xfrm>
            <a:off x="5461148" y="1347479"/>
            <a:ext cx="777303" cy="6480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김</a:t>
            </a:r>
            <a:endParaRPr lang="ko-KR" altLang="en-US" sz="3600" b="1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6188836" y="1347479"/>
            <a:ext cx="777303" cy="6480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종</a:t>
            </a:r>
          </a:p>
        </p:txBody>
      </p:sp>
      <p:sp>
        <p:nvSpPr>
          <p:cNvPr id="28" name="모서리가 둥근 직사각형 27"/>
          <p:cNvSpPr/>
          <p:nvPr/>
        </p:nvSpPr>
        <p:spPr>
          <a:xfrm>
            <a:off x="6916035" y="1347479"/>
            <a:ext cx="777303" cy="6480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헌</a:t>
            </a:r>
            <a:endParaRPr lang="ko-KR" altLang="en-US" sz="3600" b="1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58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139</Words>
  <Application>Microsoft Office PowerPoint</Application>
  <PresentationFormat>화면 슬라이드 쇼(4:3)</PresentationFormat>
  <Paragraphs>112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HMGC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Unick</dc:creator>
  <cp:lastModifiedBy>User</cp:lastModifiedBy>
  <cp:revision>48</cp:revision>
  <cp:lastPrinted>2017-06-01T02:09:12Z</cp:lastPrinted>
  <dcterms:created xsi:type="dcterms:W3CDTF">2017-04-01T02:15:45Z</dcterms:created>
  <dcterms:modified xsi:type="dcterms:W3CDTF">2017-07-19T07:49:50Z</dcterms:modified>
</cp:coreProperties>
</file>