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19DDD-9952-4B55-A330-7A6C7638E4F2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6646EE-81FA-4819-A530-7D224917D3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48633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646EE-81FA-4819-A530-7D224917D377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5512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0947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17327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58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03407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58075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9961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87797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777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68151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0444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1657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B0CBC-06E8-4934-8921-2F2BF0FECA36}" type="datetimeFigureOut">
              <a:rPr lang="ko-KR" altLang="en-US" smtClean="0"/>
              <a:pPr/>
              <a:t>2016-04-14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AE837-361A-4626-88DA-41599698E8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1726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BC\Desktop\untitled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500042"/>
            <a:ext cx="5429288" cy="4953008"/>
          </a:xfrm>
          <a:prstGeom prst="rect">
            <a:avLst/>
          </a:prstGeom>
          <a:noFill/>
        </p:spPr>
      </p:pic>
      <p:sp>
        <p:nvSpPr>
          <p:cNvPr id="25" name="타원 24"/>
          <p:cNvSpPr/>
          <p:nvPr/>
        </p:nvSpPr>
        <p:spPr>
          <a:xfrm>
            <a:off x="1984619" y="1270580"/>
            <a:ext cx="5292823" cy="547260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22"/>
          <p:cNvSpPr/>
          <p:nvPr/>
        </p:nvSpPr>
        <p:spPr>
          <a:xfrm rot="2396508">
            <a:off x="2186568" y="3475271"/>
            <a:ext cx="4888320" cy="11259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2182456" y="1486603"/>
            <a:ext cx="4896544" cy="509457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모서리가 둥근 직사각형 23"/>
          <p:cNvSpPr/>
          <p:nvPr/>
        </p:nvSpPr>
        <p:spPr>
          <a:xfrm rot="2529656">
            <a:off x="2253498" y="3364511"/>
            <a:ext cx="4787974" cy="1323128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4981014" y="3672984"/>
            <a:ext cx="1440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000" dirty="0" smtClean="0">
                <a:solidFill>
                  <a:srgbClr val="FF0000"/>
                </a:solidFill>
              </a:rPr>
              <a:t>S</a:t>
            </a:r>
            <a:endParaRPr lang="ko-KR" altLang="en-US" sz="18000" dirty="0">
              <a:solidFill>
                <a:srgbClr val="FF0000"/>
              </a:solidFill>
            </a:endParaRPr>
          </a:p>
        </p:txBody>
      </p:sp>
      <p:sp>
        <p:nvSpPr>
          <p:cNvPr id="9" name="제목 1"/>
          <p:cNvSpPr>
            <a:spLocks noGrp="1"/>
          </p:cNvSpPr>
          <p:nvPr>
            <p:ph type="ctrTitle"/>
          </p:nvPr>
        </p:nvSpPr>
        <p:spPr>
          <a:xfrm>
            <a:off x="2532742" y="1429520"/>
            <a:ext cx="2230016" cy="2731752"/>
          </a:xfrm>
        </p:spPr>
        <p:txBody>
          <a:bodyPr>
            <a:noAutofit/>
          </a:bodyPr>
          <a:lstStyle/>
          <a:p>
            <a:r>
              <a:rPr lang="en-US" altLang="ko-KR" sz="18000" dirty="0" smtClean="0">
                <a:solidFill>
                  <a:srgbClr val="FF0000"/>
                </a:solidFill>
              </a:rPr>
              <a:t>I</a:t>
            </a:r>
            <a:endParaRPr lang="ko-KR" altLang="en-US" sz="18000" dirty="0">
              <a:solidFill>
                <a:srgbClr val="FF0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712811" y="2448838"/>
            <a:ext cx="1681871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0" dirty="0">
                <a:solidFill>
                  <a:srgbClr val="FF0000"/>
                </a:solidFill>
              </a:rPr>
              <a:t>B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 rot="2422329">
            <a:off x="188009" y="4398120"/>
            <a:ext cx="7668295" cy="101681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20990104"/>
              </a:avLst>
            </a:prstTxWarp>
            <a:spAutoFit/>
          </a:bodyPr>
          <a:lstStyle/>
          <a:p>
            <a:pPr algn="ctr"/>
            <a:r>
              <a:rPr lang="en-US" altLang="ko-KR" sz="1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S I N C E 2012</a:t>
            </a:r>
            <a:endParaRPr lang="en-US" altLang="ko-KR" sz="1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19" name="직사각형 18"/>
          <p:cNvSpPr/>
          <p:nvPr/>
        </p:nvSpPr>
        <p:spPr>
          <a:xfrm rot="2455635">
            <a:off x="1919843" y="5291156"/>
            <a:ext cx="322075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0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Inseong</a:t>
            </a:r>
            <a:r>
              <a:rPr lang="en-US" altLang="ko-KR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Beautiful Soccer</a:t>
            </a:r>
            <a:endParaRPr lang="en-US" altLang="ko-KR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88875" y="1807593"/>
            <a:ext cx="9539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600" b="1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克</a:t>
            </a:r>
            <a:endParaRPr lang="ko-KR" altLang="en-US" sz="6600" b="1" dirty="0">
              <a:latin typeface="HY궁서" panose="02030600000101010101" pitchFamily="18" charset="-127"/>
              <a:ea typeface="HY궁서" panose="02030600000101010101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85070" y="3018224"/>
            <a:ext cx="936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b="1" dirty="0" smtClean="0">
                <a:latin typeface="HY궁서" panose="02030600000101010101" pitchFamily="18" charset="-127"/>
                <a:ea typeface="HY궁서" panose="02030600000101010101" pitchFamily="18" charset="-127"/>
              </a:rPr>
              <a:t>己</a:t>
            </a:r>
            <a:endParaRPr lang="ko-KR" altLang="en-US" sz="6000" b="1" dirty="0">
              <a:latin typeface="HY궁서" panose="02030600000101010101" pitchFamily="18" charset="-127"/>
              <a:ea typeface="HY궁서" panose="02030600000101010101" pitchFamily="18" charset="-127"/>
            </a:endParaRPr>
          </a:p>
        </p:txBody>
      </p:sp>
      <p:sp>
        <p:nvSpPr>
          <p:cNvPr id="15" name="자유형 14"/>
          <p:cNvSpPr/>
          <p:nvPr/>
        </p:nvSpPr>
        <p:spPr>
          <a:xfrm>
            <a:off x="6835112" y="4805265"/>
            <a:ext cx="1310512" cy="1558792"/>
          </a:xfrm>
          <a:custGeom>
            <a:avLst/>
            <a:gdLst>
              <a:gd name="connsiteX0" fmla="*/ 4227 w 1310512"/>
              <a:gd name="connsiteY0" fmla="*/ 737119 h 1558792"/>
              <a:gd name="connsiteX1" fmla="*/ 32219 w 1310512"/>
              <a:gd name="connsiteY1" fmla="*/ 671804 h 1558792"/>
              <a:gd name="connsiteX2" fmla="*/ 41549 w 1310512"/>
              <a:gd name="connsiteY2" fmla="*/ 643813 h 1558792"/>
              <a:gd name="connsiteX3" fmla="*/ 106864 w 1310512"/>
              <a:gd name="connsiteY3" fmla="*/ 569168 h 1558792"/>
              <a:gd name="connsiteX4" fmla="*/ 153517 w 1310512"/>
              <a:gd name="connsiteY4" fmla="*/ 531845 h 1558792"/>
              <a:gd name="connsiteX5" fmla="*/ 181508 w 1310512"/>
              <a:gd name="connsiteY5" fmla="*/ 522515 h 1558792"/>
              <a:gd name="connsiteX6" fmla="*/ 228161 w 1310512"/>
              <a:gd name="connsiteY6" fmla="*/ 494523 h 1558792"/>
              <a:gd name="connsiteX7" fmla="*/ 265484 w 1310512"/>
              <a:gd name="connsiteY7" fmla="*/ 475862 h 1558792"/>
              <a:gd name="connsiteX8" fmla="*/ 312137 w 1310512"/>
              <a:gd name="connsiteY8" fmla="*/ 466531 h 1558792"/>
              <a:gd name="connsiteX9" fmla="*/ 340129 w 1310512"/>
              <a:gd name="connsiteY9" fmla="*/ 457200 h 1558792"/>
              <a:gd name="connsiteX10" fmla="*/ 414774 w 1310512"/>
              <a:gd name="connsiteY10" fmla="*/ 438539 h 1558792"/>
              <a:gd name="connsiteX11" fmla="*/ 564064 w 1310512"/>
              <a:gd name="connsiteY11" fmla="*/ 457200 h 1558792"/>
              <a:gd name="connsiteX12" fmla="*/ 601386 w 1310512"/>
              <a:gd name="connsiteY12" fmla="*/ 466531 h 1558792"/>
              <a:gd name="connsiteX13" fmla="*/ 657370 w 1310512"/>
              <a:gd name="connsiteY13" fmla="*/ 485192 h 1558792"/>
              <a:gd name="connsiteX14" fmla="*/ 732015 w 1310512"/>
              <a:gd name="connsiteY14" fmla="*/ 522515 h 1558792"/>
              <a:gd name="connsiteX15" fmla="*/ 769337 w 1310512"/>
              <a:gd name="connsiteY15" fmla="*/ 550506 h 1558792"/>
              <a:gd name="connsiteX16" fmla="*/ 853312 w 1310512"/>
              <a:gd name="connsiteY16" fmla="*/ 597159 h 1558792"/>
              <a:gd name="connsiteX17" fmla="*/ 927957 w 1310512"/>
              <a:gd name="connsiteY17" fmla="*/ 653143 h 1558792"/>
              <a:gd name="connsiteX18" fmla="*/ 993272 w 1310512"/>
              <a:gd name="connsiteY18" fmla="*/ 718457 h 1558792"/>
              <a:gd name="connsiteX19" fmla="*/ 1049255 w 1310512"/>
              <a:gd name="connsiteY19" fmla="*/ 774441 h 1558792"/>
              <a:gd name="connsiteX20" fmla="*/ 1095908 w 1310512"/>
              <a:gd name="connsiteY20" fmla="*/ 839755 h 1558792"/>
              <a:gd name="connsiteX21" fmla="*/ 1133231 w 1310512"/>
              <a:gd name="connsiteY21" fmla="*/ 895739 h 1558792"/>
              <a:gd name="connsiteX22" fmla="*/ 1151892 w 1310512"/>
              <a:gd name="connsiteY22" fmla="*/ 951723 h 1558792"/>
              <a:gd name="connsiteX23" fmla="*/ 1189215 w 1310512"/>
              <a:gd name="connsiteY23" fmla="*/ 1035698 h 1558792"/>
              <a:gd name="connsiteX24" fmla="*/ 1179884 w 1310512"/>
              <a:gd name="connsiteY24" fmla="*/ 1259633 h 1558792"/>
              <a:gd name="connsiteX25" fmla="*/ 1170553 w 1310512"/>
              <a:gd name="connsiteY25" fmla="*/ 1296955 h 1558792"/>
              <a:gd name="connsiteX26" fmla="*/ 1151892 w 1310512"/>
              <a:gd name="connsiteY26" fmla="*/ 1324947 h 1558792"/>
              <a:gd name="connsiteX27" fmla="*/ 1123900 w 1310512"/>
              <a:gd name="connsiteY27" fmla="*/ 1371600 h 1558792"/>
              <a:gd name="connsiteX28" fmla="*/ 1067917 w 1310512"/>
              <a:gd name="connsiteY28" fmla="*/ 1427584 h 1558792"/>
              <a:gd name="connsiteX29" fmla="*/ 1049255 w 1310512"/>
              <a:gd name="connsiteY29" fmla="*/ 1446245 h 1558792"/>
              <a:gd name="connsiteX30" fmla="*/ 1021264 w 1310512"/>
              <a:gd name="connsiteY30" fmla="*/ 1464906 h 1558792"/>
              <a:gd name="connsiteX31" fmla="*/ 937288 w 1310512"/>
              <a:gd name="connsiteY31" fmla="*/ 1511559 h 1558792"/>
              <a:gd name="connsiteX32" fmla="*/ 871974 w 1310512"/>
              <a:gd name="connsiteY32" fmla="*/ 1539551 h 1558792"/>
              <a:gd name="connsiteX33" fmla="*/ 825321 w 1310512"/>
              <a:gd name="connsiteY33" fmla="*/ 1548882 h 1558792"/>
              <a:gd name="connsiteX34" fmla="*/ 787998 w 1310512"/>
              <a:gd name="connsiteY34" fmla="*/ 1558213 h 1558792"/>
              <a:gd name="connsiteX35" fmla="*/ 629378 w 1310512"/>
              <a:gd name="connsiteY35" fmla="*/ 1548882 h 1558792"/>
              <a:gd name="connsiteX36" fmla="*/ 592055 w 1310512"/>
              <a:gd name="connsiteY36" fmla="*/ 1520890 h 1558792"/>
              <a:gd name="connsiteX37" fmla="*/ 536072 w 1310512"/>
              <a:gd name="connsiteY37" fmla="*/ 1464906 h 1558792"/>
              <a:gd name="connsiteX38" fmla="*/ 517410 w 1310512"/>
              <a:gd name="connsiteY38" fmla="*/ 1446245 h 1558792"/>
              <a:gd name="connsiteX39" fmla="*/ 480088 w 1310512"/>
              <a:gd name="connsiteY39" fmla="*/ 1371600 h 1558792"/>
              <a:gd name="connsiteX40" fmla="*/ 461427 w 1310512"/>
              <a:gd name="connsiteY40" fmla="*/ 1278294 h 1558792"/>
              <a:gd name="connsiteX41" fmla="*/ 470757 w 1310512"/>
              <a:gd name="connsiteY41" fmla="*/ 970384 h 1558792"/>
              <a:gd name="connsiteX42" fmla="*/ 480088 w 1310512"/>
              <a:gd name="connsiteY42" fmla="*/ 905070 h 1558792"/>
              <a:gd name="connsiteX43" fmla="*/ 508080 w 1310512"/>
              <a:gd name="connsiteY43" fmla="*/ 821094 h 1558792"/>
              <a:gd name="connsiteX44" fmla="*/ 536072 w 1310512"/>
              <a:gd name="connsiteY44" fmla="*/ 737119 h 1558792"/>
              <a:gd name="connsiteX45" fmla="*/ 564064 w 1310512"/>
              <a:gd name="connsiteY45" fmla="*/ 662474 h 1558792"/>
              <a:gd name="connsiteX46" fmla="*/ 601386 w 1310512"/>
              <a:gd name="connsiteY46" fmla="*/ 587829 h 1558792"/>
              <a:gd name="connsiteX47" fmla="*/ 629378 w 1310512"/>
              <a:gd name="connsiteY47" fmla="*/ 522515 h 1558792"/>
              <a:gd name="connsiteX48" fmla="*/ 657370 w 1310512"/>
              <a:gd name="connsiteY48" fmla="*/ 494523 h 1558792"/>
              <a:gd name="connsiteX49" fmla="*/ 704023 w 1310512"/>
              <a:gd name="connsiteY49" fmla="*/ 410547 h 1558792"/>
              <a:gd name="connsiteX50" fmla="*/ 732015 w 1310512"/>
              <a:gd name="connsiteY50" fmla="*/ 391886 h 1558792"/>
              <a:gd name="connsiteX51" fmla="*/ 760006 w 1310512"/>
              <a:gd name="connsiteY51" fmla="*/ 345233 h 1558792"/>
              <a:gd name="connsiteX52" fmla="*/ 778668 w 1310512"/>
              <a:gd name="connsiteY52" fmla="*/ 317241 h 1558792"/>
              <a:gd name="connsiteX53" fmla="*/ 806659 w 1310512"/>
              <a:gd name="connsiteY53" fmla="*/ 307911 h 1558792"/>
              <a:gd name="connsiteX54" fmla="*/ 862643 w 1310512"/>
              <a:gd name="connsiteY54" fmla="*/ 251927 h 1558792"/>
              <a:gd name="connsiteX55" fmla="*/ 974610 w 1310512"/>
              <a:gd name="connsiteY55" fmla="*/ 158621 h 1558792"/>
              <a:gd name="connsiteX56" fmla="*/ 1011933 w 1310512"/>
              <a:gd name="connsiteY56" fmla="*/ 139959 h 1558792"/>
              <a:gd name="connsiteX57" fmla="*/ 1077247 w 1310512"/>
              <a:gd name="connsiteY57" fmla="*/ 102637 h 1558792"/>
              <a:gd name="connsiteX58" fmla="*/ 1142561 w 1310512"/>
              <a:gd name="connsiteY58" fmla="*/ 65315 h 1558792"/>
              <a:gd name="connsiteX59" fmla="*/ 1198545 w 1310512"/>
              <a:gd name="connsiteY59" fmla="*/ 46653 h 1558792"/>
              <a:gd name="connsiteX60" fmla="*/ 1226537 w 1310512"/>
              <a:gd name="connsiteY60" fmla="*/ 27992 h 1558792"/>
              <a:gd name="connsiteX61" fmla="*/ 1282521 w 1310512"/>
              <a:gd name="connsiteY61" fmla="*/ 9331 h 1558792"/>
              <a:gd name="connsiteX62" fmla="*/ 1310512 w 1310512"/>
              <a:gd name="connsiteY62" fmla="*/ 0 h 1558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310512" h="1558792">
                <a:moveTo>
                  <a:pt x="4227" y="737119"/>
                </a:moveTo>
                <a:cubicBezTo>
                  <a:pt x="23644" y="659443"/>
                  <a:pt x="0" y="736240"/>
                  <a:pt x="32219" y="671804"/>
                </a:cubicBezTo>
                <a:cubicBezTo>
                  <a:pt x="36617" y="663007"/>
                  <a:pt x="37151" y="652610"/>
                  <a:pt x="41549" y="643813"/>
                </a:cubicBezTo>
                <a:cubicBezTo>
                  <a:pt x="56980" y="612951"/>
                  <a:pt x="82540" y="593492"/>
                  <a:pt x="106864" y="569168"/>
                </a:cubicBezTo>
                <a:cubicBezTo>
                  <a:pt x="124224" y="551808"/>
                  <a:pt x="129972" y="543617"/>
                  <a:pt x="153517" y="531845"/>
                </a:cubicBezTo>
                <a:cubicBezTo>
                  <a:pt x="162314" y="527447"/>
                  <a:pt x="172178" y="525625"/>
                  <a:pt x="181508" y="522515"/>
                </a:cubicBezTo>
                <a:cubicBezTo>
                  <a:pt x="212542" y="491481"/>
                  <a:pt x="185768" y="512691"/>
                  <a:pt x="228161" y="494523"/>
                </a:cubicBezTo>
                <a:cubicBezTo>
                  <a:pt x="240946" y="489044"/>
                  <a:pt x="252288" y="480261"/>
                  <a:pt x="265484" y="475862"/>
                </a:cubicBezTo>
                <a:cubicBezTo>
                  <a:pt x="280529" y="470847"/>
                  <a:pt x="296752" y="470378"/>
                  <a:pt x="312137" y="466531"/>
                </a:cubicBezTo>
                <a:cubicBezTo>
                  <a:pt x="321679" y="464145"/>
                  <a:pt x="330587" y="459585"/>
                  <a:pt x="340129" y="457200"/>
                </a:cubicBezTo>
                <a:lnTo>
                  <a:pt x="414774" y="438539"/>
                </a:lnTo>
                <a:cubicBezTo>
                  <a:pt x="608351" y="453430"/>
                  <a:pt x="482449" y="433882"/>
                  <a:pt x="564064" y="457200"/>
                </a:cubicBezTo>
                <a:cubicBezTo>
                  <a:pt x="576394" y="460723"/>
                  <a:pt x="589103" y="462846"/>
                  <a:pt x="601386" y="466531"/>
                </a:cubicBezTo>
                <a:cubicBezTo>
                  <a:pt x="620227" y="472183"/>
                  <a:pt x="657370" y="485192"/>
                  <a:pt x="657370" y="485192"/>
                </a:cubicBezTo>
                <a:cubicBezTo>
                  <a:pt x="768497" y="568539"/>
                  <a:pt x="627203" y="470110"/>
                  <a:pt x="732015" y="522515"/>
                </a:cubicBezTo>
                <a:cubicBezTo>
                  <a:pt x="745924" y="529469"/>
                  <a:pt x="756683" y="541467"/>
                  <a:pt x="769337" y="550506"/>
                </a:cubicBezTo>
                <a:cubicBezTo>
                  <a:pt x="804615" y="575705"/>
                  <a:pt x="806039" y="573523"/>
                  <a:pt x="853312" y="597159"/>
                </a:cubicBezTo>
                <a:cubicBezTo>
                  <a:pt x="916800" y="660647"/>
                  <a:pt x="790807" y="537093"/>
                  <a:pt x="927957" y="653143"/>
                </a:cubicBezTo>
                <a:cubicBezTo>
                  <a:pt x="951461" y="673031"/>
                  <a:pt x="971500" y="696685"/>
                  <a:pt x="993272" y="718457"/>
                </a:cubicBezTo>
                <a:lnTo>
                  <a:pt x="1049255" y="774441"/>
                </a:lnTo>
                <a:cubicBezTo>
                  <a:pt x="1083373" y="808558"/>
                  <a:pt x="1057966" y="780131"/>
                  <a:pt x="1095908" y="839755"/>
                </a:cubicBezTo>
                <a:cubicBezTo>
                  <a:pt x="1107949" y="858677"/>
                  <a:pt x="1133231" y="895739"/>
                  <a:pt x="1133231" y="895739"/>
                </a:cubicBezTo>
                <a:cubicBezTo>
                  <a:pt x="1139451" y="914400"/>
                  <a:pt x="1143095" y="934129"/>
                  <a:pt x="1151892" y="951723"/>
                </a:cubicBezTo>
                <a:cubicBezTo>
                  <a:pt x="1178043" y="1004026"/>
                  <a:pt x="1165387" y="976131"/>
                  <a:pt x="1189215" y="1035698"/>
                </a:cubicBezTo>
                <a:cubicBezTo>
                  <a:pt x="1186105" y="1110343"/>
                  <a:pt x="1185207" y="1185113"/>
                  <a:pt x="1179884" y="1259633"/>
                </a:cubicBezTo>
                <a:cubicBezTo>
                  <a:pt x="1178970" y="1272424"/>
                  <a:pt x="1175605" y="1285168"/>
                  <a:pt x="1170553" y="1296955"/>
                </a:cubicBezTo>
                <a:cubicBezTo>
                  <a:pt x="1166136" y="1307262"/>
                  <a:pt x="1157835" y="1315438"/>
                  <a:pt x="1151892" y="1324947"/>
                </a:cubicBezTo>
                <a:cubicBezTo>
                  <a:pt x="1142280" y="1340326"/>
                  <a:pt x="1135384" y="1357564"/>
                  <a:pt x="1123900" y="1371600"/>
                </a:cubicBezTo>
                <a:cubicBezTo>
                  <a:pt x="1107188" y="1392025"/>
                  <a:pt x="1086578" y="1408923"/>
                  <a:pt x="1067917" y="1427584"/>
                </a:cubicBezTo>
                <a:cubicBezTo>
                  <a:pt x="1061696" y="1433805"/>
                  <a:pt x="1056575" y="1441365"/>
                  <a:pt x="1049255" y="1446245"/>
                </a:cubicBezTo>
                <a:cubicBezTo>
                  <a:pt x="1039925" y="1452465"/>
                  <a:pt x="1030773" y="1458963"/>
                  <a:pt x="1021264" y="1464906"/>
                </a:cubicBezTo>
                <a:cubicBezTo>
                  <a:pt x="989894" y="1484512"/>
                  <a:pt x="969962" y="1496707"/>
                  <a:pt x="937288" y="1511559"/>
                </a:cubicBezTo>
                <a:cubicBezTo>
                  <a:pt x="915725" y="1521361"/>
                  <a:pt x="894445" y="1532061"/>
                  <a:pt x="871974" y="1539551"/>
                </a:cubicBezTo>
                <a:cubicBezTo>
                  <a:pt x="856929" y="1544566"/>
                  <a:pt x="840802" y="1545442"/>
                  <a:pt x="825321" y="1548882"/>
                </a:cubicBezTo>
                <a:cubicBezTo>
                  <a:pt x="812802" y="1551664"/>
                  <a:pt x="800439" y="1555103"/>
                  <a:pt x="787998" y="1558213"/>
                </a:cubicBezTo>
                <a:cubicBezTo>
                  <a:pt x="735125" y="1555103"/>
                  <a:pt x="681407" y="1558792"/>
                  <a:pt x="629378" y="1548882"/>
                </a:cubicBezTo>
                <a:cubicBezTo>
                  <a:pt x="614101" y="1545972"/>
                  <a:pt x="603614" y="1531293"/>
                  <a:pt x="592055" y="1520890"/>
                </a:cubicBezTo>
                <a:cubicBezTo>
                  <a:pt x="572439" y="1503235"/>
                  <a:pt x="554733" y="1483567"/>
                  <a:pt x="536072" y="1464906"/>
                </a:cubicBezTo>
                <a:cubicBezTo>
                  <a:pt x="529851" y="1458685"/>
                  <a:pt x="522290" y="1453565"/>
                  <a:pt x="517410" y="1446245"/>
                </a:cubicBezTo>
                <a:cubicBezTo>
                  <a:pt x="497949" y="1417053"/>
                  <a:pt x="490233" y="1409643"/>
                  <a:pt x="480088" y="1371600"/>
                </a:cubicBezTo>
                <a:cubicBezTo>
                  <a:pt x="471916" y="1340953"/>
                  <a:pt x="461427" y="1278294"/>
                  <a:pt x="461427" y="1278294"/>
                </a:cubicBezTo>
                <a:cubicBezTo>
                  <a:pt x="464537" y="1175657"/>
                  <a:pt x="465629" y="1072940"/>
                  <a:pt x="470757" y="970384"/>
                </a:cubicBezTo>
                <a:cubicBezTo>
                  <a:pt x="471855" y="948419"/>
                  <a:pt x="475143" y="926499"/>
                  <a:pt x="480088" y="905070"/>
                </a:cubicBezTo>
                <a:cubicBezTo>
                  <a:pt x="480092" y="905054"/>
                  <a:pt x="503412" y="835098"/>
                  <a:pt x="508080" y="821094"/>
                </a:cubicBezTo>
                <a:lnTo>
                  <a:pt x="536072" y="737119"/>
                </a:lnTo>
                <a:cubicBezTo>
                  <a:pt x="545461" y="708950"/>
                  <a:pt x="550667" y="691501"/>
                  <a:pt x="564064" y="662474"/>
                </a:cubicBezTo>
                <a:cubicBezTo>
                  <a:pt x="575722" y="637216"/>
                  <a:pt x="592589" y="614220"/>
                  <a:pt x="601386" y="587829"/>
                </a:cubicBezTo>
                <a:cubicBezTo>
                  <a:pt x="609000" y="564987"/>
                  <a:pt x="614966" y="542691"/>
                  <a:pt x="629378" y="522515"/>
                </a:cubicBezTo>
                <a:cubicBezTo>
                  <a:pt x="637048" y="511777"/>
                  <a:pt x="648039" y="503854"/>
                  <a:pt x="657370" y="494523"/>
                </a:cubicBezTo>
                <a:cubicBezTo>
                  <a:pt x="667093" y="465353"/>
                  <a:pt x="676521" y="428881"/>
                  <a:pt x="704023" y="410547"/>
                </a:cubicBezTo>
                <a:lnTo>
                  <a:pt x="732015" y="391886"/>
                </a:lnTo>
                <a:cubicBezTo>
                  <a:pt x="741345" y="376335"/>
                  <a:pt x="750394" y="360612"/>
                  <a:pt x="760006" y="345233"/>
                </a:cubicBezTo>
                <a:cubicBezTo>
                  <a:pt x="765949" y="335723"/>
                  <a:pt x="769911" y="324246"/>
                  <a:pt x="778668" y="317241"/>
                </a:cubicBezTo>
                <a:cubicBezTo>
                  <a:pt x="786348" y="311097"/>
                  <a:pt x="797329" y="311021"/>
                  <a:pt x="806659" y="307911"/>
                </a:cubicBezTo>
                <a:cubicBezTo>
                  <a:pt x="842294" y="254461"/>
                  <a:pt x="804776" y="304008"/>
                  <a:pt x="862643" y="251927"/>
                </a:cubicBezTo>
                <a:cubicBezTo>
                  <a:pt x="914233" y="205495"/>
                  <a:pt x="913879" y="188987"/>
                  <a:pt x="974610" y="158621"/>
                </a:cubicBezTo>
                <a:cubicBezTo>
                  <a:pt x="987051" y="152400"/>
                  <a:pt x="1000614" y="148044"/>
                  <a:pt x="1011933" y="139959"/>
                </a:cubicBezTo>
                <a:cubicBezTo>
                  <a:pt x="1071798" y="97199"/>
                  <a:pt x="1004961" y="120709"/>
                  <a:pt x="1077247" y="102637"/>
                </a:cubicBezTo>
                <a:cubicBezTo>
                  <a:pt x="1102496" y="85805"/>
                  <a:pt x="1112966" y="77153"/>
                  <a:pt x="1142561" y="65315"/>
                </a:cubicBezTo>
                <a:cubicBezTo>
                  <a:pt x="1160825" y="58009"/>
                  <a:pt x="1182178" y="57564"/>
                  <a:pt x="1198545" y="46653"/>
                </a:cubicBezTo>
                <a:cubicBezTo>
                  <a:pt x="1207876" y="40433"/>
                  <a:pt x="1216289" y="32546"/>
                  <a:pt x="1226537" y="27992"/>
                </a:cubicBezTo>
                <a:cubicBezTo>
                  <a:pt x="1244512" y="20003"/>
                  <a:pt x="1263860" y="15552"/>
                  <a:pt x="1282521" y="9331"/>
                </a:cubicBezTo>
                <a:lnTo>
                  <a:pt x="1310512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이등변 삼각형 15"/>
          <p:cNvSpPr/>
          <p:nvPr/>
        </p:nvSpPr>
        <p:spPr>
          <a:xfrm rot="4274537">
            <a:off x="8072462" y="4572008"/>
            <a:ext cx="428628" cy="42862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9146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prstTxWarp prst="textArchDown">
              <a:avLst>
                <a:gd name="adj" fmla="val 20307076"/>
              </a:avLst>
            </a:prstTxWarp>
          </a:bodyPr>
          <a:lstStyle/>
          <a:p>
            <a:r>
              <a:rPr lang="en-US" altLang="ko-KR" dirty="0" err="1" smtClean="0"/>
              <a:t>jyjhjhjhj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5372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16</Words>
  <Application>Microsoft Office PowerPoint</Application>
  <PresentationFormat>화면 슬라이드 쇼(4:3)</PresentationFormat>
  <Paragraphs>9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I</vt:lpstr>
      <vt:lpstr>jyjhjhjhj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ABC</cp:lastModifiedBy>
  <cp:revision>15</cp:revision>
  <dcterms:created xsi:type="dcterms:W3CDTF">2016-04-11T07:39:56Z</dcterms:created>
  <dcterms:modified xsi:type="dcterms:W3CDTF">2016-04-14T01:51:17Z</dcterms:modified>
</cp:coreProperties>
</file>